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ypresentation.ru/documents/2dfd1a3f9511b46b2605e5abca3457f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88640"/>
            <a:ext cx="5760640" cy="3528392"/>
          </a:xfr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Час памяти </a:t>
            </a:r>
            <a:b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Петра Михайловича </a:t>
            </a:r>
            <a:r>
              <a:rPr lang="ru-RU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Червоненко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(25.05.1923 – 19.04.2020)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</a:b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416824" cy="1631032"/>
          </a:xfrm>
          <a:blipFill>
            <a:blip r:embed="rId4" cstate="print"/>
            <a:tile tx="0" ty="0" sx="100000" sy="100000" flip="none" algn="tl"/>
          </a:blipFill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«Он с нами навсегда»</a:t>
            </a:r>
          </a:p>
          <a:p>
            <a:endParaRPr lang="ru-RU" dirty="0"/>
          </a:p>
        </p:txBody>
      </p:sp>
      <p:pic>
        <p:nvPicPr>
          <p:cNvPr id="4" name="Picture 2" descr="https://mtdata.ru/u20/photoB021/20553992782-0/origina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4663"/>
            <a:ext cx="2808312" cy="351273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6" name="Picture 2" descr="C:\Users\school\Desktop\82d35af9cbe4c2d5f3bb15fca3b008f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869160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2dfd1a3f9511b46b2605e5abca3457f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91493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91880" y="476672"/>
            <a:ext cx="52565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Почётный гражданин Сергиево-Посадского  района,</a:t>
            </a:r>
          </a:p>
          <a:p>
            <a:r>
              <a:rPr lang="ru-RU" sz="3200" dirty="0" smtClean="0"/>
              <a:t> Почётный гражданин </a:t>
            </a:r>
          </a:p>
          <a:p>
            <a:r>
              <a:rPr lang="ru-RU" sz="3200" dirty="0" smtClean="0"/>
              <a:t>Краснозаводска,</a:t>
            </a:r>
          </a:p>
          <a:p>
            <a:r>
              <a:rPr lang="ru-RU" sz="3200" dirty="0" smtClean="0"/>
              <a:t> Почётный ветеран Подмосковья, участник Великой отечественной войны, Отличник просвещения РСФСР,  педагог, писатель 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2dfd1a3f9511b46b2605e5abca3457f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07904" y="836712"/>
            <a:ext cx="5040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Награжден орденом Отечественной войны II степени, орденом Красной Звезды, имеет 19 медалей, а свои труды после войны Пётр Михайлович награждён орденом Трудового Красного Знамени, медалью имени А. С. Макаренко «За педагогическую доблесть».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school\Desktop\музей\Отечество 2011_Червоненко\petrChervonen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329319" cy="4413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2dfd1a3f9511b46b2605e5abca3457f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school\Desktop\Б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528392" cy="5288950"/>
          </a:xfrm>
          <a:prstGeom prst="rect">
            <a:avLst/>
          </a:prstGeom>
          <a:noFill/>
        </p:spPr>
      </p:pic>
      <p:pic>
        <p:nvPicPr>
          <p:cNvPr id="4" name="Picture 3" descr="C:\Users\school\Desktop\ШАХТ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3240360" cy="516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2dfd1a3f9511b46b2605e5abca3457f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storage.myseldon.com/news_pict_2D/2D5DEF7185854197819D38D19FCABB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960440" cy="2827203"/>
          </a:xfrm>
          <a:prstGeom prst="rect">
            <a:avLst/>
          </a:prstGeom>
          <a:noFill/>
        </p:spPr>
      </p:pic>
      <p:pic>
        <p:nvPicPr>
          <p:cNvPr id="4" name="Picture 2" descr="C:\Users\school\Desktop\пм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0381"/>
            <a:ext cx="4608512" cy="3370627"/>
          </a:xfrm>
          <a:prstGeom prst="rect">
            <a:avLst/>
          </a:prstGeom>
          <a:noFill/>
        </p:spPr>
      </p:pic>
      <p:pic>
        <p:nvPicPr>
          <p:cNvPr id="5" name="Picture 6" descr="https://66.media.tumblr.com/4bfec620ea64b7f5534089c6616fdf95/tumblr_neo9n3lejF1rmix2wo1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4248146" cy="2953147"/>
          </a:xfrm>
          <a:prstGeom prst="rect">
            <a:avLst/>
          </a:prstGeom>
          <a:noFill/>
        </p:spPr>
      </p:pic>
      <p:pic>
        <p:nvPicPr>
          <p:cNvPr id="6" name="Picture 8" descr="https://rtvi.com/upload/iblock/942/9420fc1dbe4a6b7b1e7fddcbebce7b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89040"/>
            <a:ext cx="4236374" cy="2821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ypresentation.ru/documents/2dfd1a3f9511b46b2605e5abca3457f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https://s00.yaplakal.com/pics/pics_original/1/0/6/13014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4664"/>
            <a:ext cx="4230615" cy="2648865"/>
          </a:xfrm>
          <a:prstGeom prst="rect">
            <a:avLst/>
          </a:prstGeom>
          <a:noFill/>
        </p:spPr>
      </p:pic>
      <p:pic>
        <p:nvPicPr>
          <p:cNvPr id="4" name="Picture 2" descr="http://fordevind.com.ua/uploads/posts/2014-08/1408619718_9_novyy-raz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89040"/>
            <a:ext cx="5691893" cy="2582176"/>
          </a:xfrm>
          <a:prstGeom prst="rect">
            <a:avLst/>
          </a:prstGeom>
          <a:noFill/>
        </p:spPr>
      </p:pic>
      <p:pic>
        <p:nvPicPr>
          <p:cNvPr id="2" name="Picture 1" descr="C:\Users\school\Desktop\МП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3225592" cy="4013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2dfd1a3f9511b46b2605e5abca3457f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school\Desktop\музей\Отечество 2011_Червоненко\пЕТР М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2927094" cy="410445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980728"/>
            <a:ext cx="5112568" cy="377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2dfd1a3f9511b46b2605e5abca3457f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6624736" cy="53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2dfd1a3f9511b46b2605e5abca3457f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school\Desktop\Петр Ми\img_0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342117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school\Desktop\Петр Ми\P228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908720"/>
            <a:ext cx="4190515" cy="462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49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Час памяти  Петра Михайловича Червоненко   (25.05.1923 – 19.04.2020)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 памяти Петра Михайловича Червоненко  «Он с нами навсегда»</dc:title>
  <dc:creator>school</dc:creator>
  <cp:lastModifiedBy>user</cp:lastModifiedBy>
  <cp:revision>24</cp:revision>
  <dcterms:created xsi:type="dcterms:W3CDTF">2022-05-24T08:38:06Z</dcterms:created>
  <dcterms:modified xsi:type="dcterms:W3CDTF">2022-10-14T09:12:52Z</dcterms:modified>
</cp:coreProperties>
</file>